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0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6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0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6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1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69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1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1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8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3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F68AD-02E4-4611-A2A3-865FCEAE8EEC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C2B98-5B3D-454E-A0C7-DE214F7E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1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BODY TALK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26" y="3670534"/>
            <a:ext cx="1494801" cy="111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397" y="3781271"/>
            <a:ext cx="1778171" cy="99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57" y="851423"/>
            <a:ext cx="1598731" cy="10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8"/>
          <a:stretch/>
        </p:blipFill>
        <p:spPr bwMode="auto">
          <a:xfrm>
            <a:off x="3717884" y="801047"/>
            <a:ext cx="1396074" cy="116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178" y="0"/>
            <a:ext cx="9204690" cy="76470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MATCH THE WORDS WITH THE PICTURES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709393" y="826218"/>
            <a:ext cx="3366663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A                        B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C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D                      E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F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113958" y="764704"/>
            <a:ext cx="4022888" cy="5976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suddenly take in your breath and then blow it down your nose noisily without being able to stop yourself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open your mouth very wide and breathe in more air than usual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when your face becomes redder than usual because you are ashamed or embarrassed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when someone who is asleep makes a loud noise each time they breathe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force air out of your throat with a sudden, harsh noise, especially when you are ill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make repeated sharp sounds in your throat, often because you have been eating or drinking too quickly</a:t>
            </a:r>
          </a:p>
          <a:p>
            <a:pPr marL="514350" indent="-514350">
              <a:buFont typeface="+mj-lt"/>
              <a:buAutoNum type="alphaLcPeriod"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1947756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t="19286" r="3997" b="1594"/>
          <a:stretch/>
        </p:blipFill>
        <p:spPr bwMode="auto">
          <a:xfrm>
            <a:off x="2339752" y="5085184"/>
            <a:ext cx="2076169" cy="135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259903" y="1133128"/>
            <a:ext cx="1584177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yawn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sneeze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snore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blush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hiccup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cough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546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4225"/>
            <a:ext cx="858964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MATCH THE WORDS WITH THEIR TRANSLATION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196752"/>
            <a:ext cx="4316288" cy="54006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stretch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lung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vocal cords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jerky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voice box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irritate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4006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отпускать, выпускать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пыльца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резкий, порывистый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голосовой аппарат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пыль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раздражать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поток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увеличивать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голосовые связки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легкое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потягиваться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4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178" y="0"/>
            <a:ext cx="9204690" cy="76470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LEARN THE WORDS FOR DICTATION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411760" y="764704"/>
            <a:ext cx="6192688" cy="5976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open your mouth very wide and breathe in more air than usual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suddenly take in your breath and then blow it down your nose noisily without being able to stop yourself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when someone who is asleep makes a loud noise each time they breathe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when your face becomes redder than usual because you are ashamed or embarrassed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make repeated sharp sounds in your throat, often because you have been eating or drinking too quickly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force air out of your throat with a sudden, harsh noise, especially when you are ill</a:t>
            </a:r>
          </a:p>
          <a:p>
            <a:pPr marL="514350" indent="-514350">
              <a:buFont typeface="+mj-lt"/>
              <a:buAutoNum type="alphaLcPeriod"/>
            </a:pPr>
            <a:endParaRPr lang="en-US" dirty="0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259903" y="764704"/>
            <a:ext cx="2007841" cy="605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yawn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sneeze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snore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blush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hiccup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cough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0679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4225"/>
            <a:ext cx="858964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LEARN THE WORDS FOR DICTATION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3608" y="1196752"/>
            <a:ext cx="3452192" cy="54006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stretch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lung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vocal cords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jerky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voice box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irritate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5896" y="1124744"/>
            <a:ext cx="4038600" cy="54006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потягиваться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легкое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увеличивать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голосовые связки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отпускать, выпускать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поток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резкий, порывистый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голосовой аппарат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пыль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пыльца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раздражать</a:t>
            </a:r>
          </a:p>
        </p:txBody>
      </p:sp>
    </p:spTree>
    <p:extLst>
      <p:ext uri="{BB962C8B-B14F-4D97-AF65-F5344CB8AC3E}">
        <p14:creationId xmlns:p14="http://schemas.microsoft.com/office/powerpoint/2010/main" val="1712576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290</Words>
  <Application>Microsoft Office PowerPoint</Application>
  <PresentationFormat>On-screen Show (4:3)</PresentationFormat>
  <Paragraphs>86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BODY TALK</vt:lpstr>
      <vt:lpstr>MATCH THE WORDS WITH THE PICTURES</vt:lpstr>
      <vt:lpstr>MATCH THE WORDS WITH THEIR TRANSLATION</vt:lpstr>
      <vt:lpstr>LEARN THE WORDS FOR DICTATION</vt:lpstr>
      <vt:lpstr>LEARN THE WORDS FOR DICTATION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 TALK</dc:title>
  <dc:creator>Possum</dc:creator>
  <cp:lastModifiedBy>Possum</cp:lastModifiedBy>
  <cp:revision>5</cp:revision>
  <dcterms:created xsi:type="dcterms:W3CDTF">2021-03-30T08:44:30Z</dcterms:created>
  <dcterms:modified xsi:type="dcterms:W3CDTF">2021-03-30T09:20:33Z</dcterms:modified>
</cp:coreProperties>
</file>